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5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72" r:id="rId9"/>
    <p:sldId id="267" r:id="rId10"/>
    <p:sldId id="268" r:id="rId11"/>
    <p:sldId id="269" r:id="rId12"/>
    <p:sldId id="270" r:id="rId13"/>
    <p:sldId id="271" r:id="rId14"/>
  </p:sldIdLst>
  <p:sldSz cx="9144000" cy="9144000"/>
  <p:notesSz cx="6858000" cy="9144000"/>
  <p:embeddedFontLst>
    <p:embeddedFont>
      <p:font typeface="ADLaM Display" panose="02010000000000000000" pitchFamily="2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2146" y="34"/>
      </p:cViewPr>
      <p:guideLst>
        <p:guide orient="horz" pos="288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815728f1d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3815728f1d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815728f1d8_0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815728f1d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815728f1d8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3815728f1d8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815728f1d8_0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3815728f1d8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815728f1d8_0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3815728f1d8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815728f1d8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3815728f1d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15728f1d8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3815728f1d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15728f1d8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g3815728f1d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815728f1d8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3815728f1d8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815728f1d8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3815728f1d8_0_1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3815728f1d8_0_19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815728f1d8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815728f1d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815728f1d8_0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3815728f1d8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815728f1d8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815728f1d8_0_1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3815728f1d8_0_1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3823733"/>
            <a:ext cx="8520600" cy="14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1" y="486836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1" y="2434170"/>
            <a:ext cx="7886700" cy="58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/>
            </a:lvl1pPr>
            <a:lvl2pPr marL="914400" lvl="1" indent="-3238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/>
            </a:lvl2pPr>
            <a:lvl3pPr marL="1371600" lvl="2" indent="-3238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/>
            </a:lvl3pPr>
            <a:lvl4pPr marL="1828800" lvl="3" indent="-3238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/>
            </a:lvl4pPr>
            <a:lvl5pPr marL="2286000" lvl="4" indent="-3238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/>
            </a:lvl5pPr>
            <a:lvl6pPr marL="2743200" lvl="5" indent="-3238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/>
            </a:lvl6pPr>
            <a:lvl7pPr marL="3200400" lvl="6" indent="-3238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/>
            </a:lvl7pPr>
            <a:lvl8pPr marL="3657600" lvl="7" indent="-3238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/>
            </a:lvl8pPr>
            <a:lvl9pPr marL="4114800" lvl="8" indent="-32385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1" y="8475146"/>
            <a:ext cx="20574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4" y="8475146"/>
            <a:ext cx="30861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7" y="8475146"/>
            <a:ext cx="20574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2048844"/>
            <a:ext cx="85206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2048844"/>
            <a:ext cx="39999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2048844"/>
            <a:ext cx="39999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987733"/>
            <a:ext cx="2808000" cy="134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2470400"/>
            <a:ext cx="2808000" cy="56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800267"/>
            <a:ext cx="6367800" cy="72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222"/>
            <a:ext cx="4572000" cy="914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2192311"/>
            <a:ext cx="4045200" cy="26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4983244"/>
            <a:ext cx="4045200" cy="21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1287244"/>
            <a:ext cx="3837000" cy="6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7521022"/>
            <a:ext cx="5998800" cy="10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966444"/>
            <a:ext cx="8520600" cy="349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5603956"/>
            <a:ext cx="8520600" cy="23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791156"/>
            <a:ext cx="8520600" cy="10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2048844"/>
            <a:ext cx="8520600" cy="60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8290163"/>
            <a:ext cx="548700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628649" y="1338467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Font typeface="ADLaM Display"/>
              <a:buNone/>
            </a:pPr>
            <a:r>
              <a:rPr lang="en-GB" sz="6800">
                <a:latin typeface="ADLaM Display"/>
                <a:ea typeface="ADLaM Display"/>
                <a:cs typeface="ADLaM Display"/>
                <a:sym typeface="ADLaM Display"/>
              </a:rPr>
              <a:t>Welcome freshers!</a:t>
            </a:r>
            <a:endParaRPr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5550" y="3784650"/>
            <a:ext cx="4872899" cy="391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What?</a:t>
            </a:r>
            <a:endParaRPr/>
          </a:p>
        </p:txBody>
      </p:sp>
      <p:sp>
        <p:nvSpPr>
          <p:cNvPr id="161" name="Google Shape;161;p26"/>
          <p:cNvSpPr txBox="1"/>
          <p:nvPr/>
        </p:nvSpPr>
        <p:spPr>
          <a:xfrm>
            <a:off x="98666" y="1743544"/>
            <a:ext cx="4107900" cy="45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Our student band will: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Show you up the tower to see our 8 bells, weighing in at over 2500kg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Take you to the tower roof for quite the view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(Provide Brownies)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pic>
        <p:nvPicPr>
          <p:cNvPr id="162" name="Google Shape;16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6431" y="1743544"/>
            <a:ext cx="4937580" cy="3860592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6"/>
          <p:cNvSpPr txBox="1"/>
          <p:nvPr/>
        </p:nvSpPr>
        <p:spPr>
          <a:xfrm>
            <a:off x="4572005" y="5868880"/>
            <a:ext cx="4570500" cy="30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Demonstrate change ringing (the different mathematical patterns)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Give you a go ringing one of our bells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Have a good social meet!</a:t>
            </a:r>
            <a:endParaRPr sz="1200"/>
          </a:p>
        </p:txBody>
      </p:sp>
      <p:pic>
        <p:nvPicPr>
          <p:cNvPr id="164" name="Google Shape;164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5604135"/>
            <a:ext cx="4703236" cy="3539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26"/>
          <p:cNvCxnSpPr/>
          <p:nvPr/>
        </p:nvCxnSpPr>
        <p:spPr>
          <a:xfrm flipH="1">
            <a:off x="4571901" y="6725365"/>
            <a:ext cx="1528500" cy="84000"/>
          </a:xfrm>
          <a:prstGeom prst="straightConnector1">
            <a:avLst/>
          </a:prstGeom>
          <a:noFill/>
          <a:ln w="86025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Where?</a:t>
            </a:r>
            <a:endParaRPr/>
          </a:p>
        </p:txBody>
      </p:sp>
      <p:sp>
        <p:nvSpPr>
          <p:cNvPr id="171" name="Google Shape;171;p27"/>
          <p:cNvSpPr txBox="1"/>
          <p:nvPr/>
        </p:nvSpPr>
        <p:spPr>
          <a:xfrm>
            <a:off x="5578479" y="1878677"/>
            <a:ext cx="3630300" cy="10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Edgbaston Old Church, St Bartholomew</a:t>
            </a: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(Right next to The Vale)</a:t>
            </a:r>
            <a:endParaRPr sz="1200"/>
          </a:p>
        </p:txBody>
      </p:sp>
      <p:pic>
        <p:nvPicPr>
          <p:cNvPr id="172" name="Google Shape;172;p27" descr="A stone building with a stone tow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40027"/>
            <a:ext cx="5643130" cy="423198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7"/>
          <p:cNvSpPr txBox="1"/>
          <p:nvPr/>
        </p:nvSpPr>
        <p:spPr>
          <a:xfrm>
            <a:off x="0" y="6730432"/>
            <a:ext cx="5185200" cy="14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Easy to get to from the city centre or Selly via the X20/21/22 bus stop (Aston House) right outside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sp>
        <p:nvSpPr>
          <p:cNvPr id="174" name="Google Shape;174;p27"/>
          <p:cNvSpPr txBox="1"/>
          <p:nvPr/>
        </p:nvSpPr>
        <p:spPr>
          <a:xfrm>
            <a:off x="5959262" y="3408358"/>
            <a:ext cx="29334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We are not religious!!!</a:t>
            </a:r>
            <a:endParaRPr sz="1200"/>
          </a:p>
        </p:txBody>
      </p:sp>
      <p:pic>
        <p:nvPicPr>
          <p:cNvPr id="175" name="Google Shape;17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4725" y="4149625"/>
            <a:ext cx="3709274" cy="499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When?</a:t>
            </a:r>
            <a:endParaRPr/>
          </a:p>
        </p:txBody>
      </p:sp>
      <p:sp>
        <p:nvSpPr>
          <p:cNvPr id="181" name="Google Shape;181;p28"/>
          <p:cNvSpPr txBox="1"/>
          <p:nvPr/>
        </p:nvSpPr>
        <p:spPr>
          <a:xfrm>
            <a:off x="740480" y="1672307"/>
            <a:ext cx="7793700" cy="65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A team of us will be there to show you around and give you a go on: </a:t>
            </a: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3810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Wednesday 24th</a:t>
            </a: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3810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Friday 26th         </a:t>
            </a: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3810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Wednesday 1st </a:t>
            </a: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3810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Friday 3rd</a:t>
            </a: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381000" marR="0" lvl="0" indent="-203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Drop in for a 15min tour anytime 18:00-21:00</a:t>
            </a: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Just turn up when you can! All the sessions will be followed by a trip to the pub for those interested.</a:t>
            </a: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If you can’t make them, no worries, just drop us a message and we will be happy to welcome you at our usual practices.</a:t>
            </a: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Why?</a:t>
            </a:r>
            <a:endParaRPr/>
          </a:p>
        </p:txBody>
      </p:sp>
      <p:sp>
        <p:nvSpPr>
          <p:cNvPr id="187" name="Google Shape;187;p29"/>
          <p:cNvSpPr txBox="1"/>
          <p:nvPr/>
        </p:nvSpPr>
        <p:spPr>
          <a:xfrm>
            <a:off x="391775" y="1766950"/>
            <a:ext cx="8541300" cy="2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You might find something you truly enjoy. If it's not for you, no worries - there's absolutely no pressure to return. Plus, you've had a chance to get a behind-the-scenes look at a pretty cool building and activity!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Nothing to lose really…</a:t>
            </a: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pic>
        <p:nvPicPr>
          <p:cNvPr id="188" name="Google Shape;18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67913" y="-447196"/>
            <a:ext cx="5786335" cy="424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9"/>
          <p:cNvPicPr preferRelativeResize="0"/>
          <p:nvPr/>
        </p:nvPicPr>
        <p:blipFill rotWithShape="1">
          <a:blip r:embed="rId4">
            <a:alphaModFix/>
          </a:blip>
          <a:srcRect t="33252" b="21581"/>
          <a:stretch/>
        </p:blipFill>
        <p:spPr>
          <a:xfrm>
            <a:off x="9915050" y="1906475"/>
            <a:ext cx="9144000" cy="508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5420" y="4379144"/>
            <a:ext cx="9234826" cy="5981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Who are we?</a:t>
            </a:r>
            <a:endParaRPr/>
          </a:p>
        </p:txBody>
      </p:sp>
      <p:sp>
        <p:nvSpPr>
          <p:cNvPr id="95" name="Google Shape;95;p18"/>
          <p:cNvSpPr txBox="1"/>
          <p:nvPr/>
        </p:nvSpPr>
        <p:spPr>
          <a:xfrm>
            <a:off x="94626" y="2787600"/>
            <a:ext cx="3862500" cy="26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We are the university student church tower bell ringers in Birmingham (the elite of the elite)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4313600" y="6965300"/>
            <a:ext cx="4623600" cy="15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We welcome all new members, whether you’ve never touched a rope before or have been ringing for years</a:t>
            </a:r>
            <a:endParaRPr sz="1200"/>
          </a:p>
        </p:txBody>
      </p:sp>
      <p:pic>
        <p:nvPicPr>
          <p:cNvPr id="97" name="Google Shape;9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8800" y="5716247"/>
            <a:ext cx="4384000" cy="3427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5200" y="1862900"/>
            <a:ext cx="5011999" cy="4661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What do we do?</a:t>
            </a:r>
            <a:endParaRPr/>
          </a:p>
        </p:txBody>
      </p:sp>
      <p:sp>
        <p:nvSpPr>
          <p:cNvPr id="104" name="Google Shape;104;p19"/>
          <p:cNvSpPr txBox="1"/>
          <p:nvPr/>
        </p:nvSpPr>
        <p:spPr>
          <a:xfrm>
            <a:off x="150451" y="2178625"/>
            <a:ext cx="8843100" cy="29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Quite a bit of bells. We have a weekly practice (followed </a:t>
            </a: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by pub), day trips out and frequent other ringing.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ALSO: Pub, Annual formal dinner, socials (quiz &amp; curry) 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Check out our posts from last year to see what we got up to!</a:t>
            </a:r>
            <a:endParaRPr sz="23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pic>
        <p:nvPicPr>
          <p:cNvPr id="105" name="Google Shape;105;p19" descr="A group of people standing outside a build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5477" b="43113"/>
          <a:stretch/>
        </p:blipFill>
        <p:spPr>
          <a:xfrm>
            <a:off x="0" y="5311981"/>
            <a:ext cx="9144010" cy="3832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Where?</a:t>
            </a:r>
            <a:endParaRPr/>
          </a:p>
        </p:txBody>
      </p:sp>
      <p:sp>
        <p:nvSpPr>
          <p:cNvPr id="111" name="Google Shape;111;p20"/>
          <p:cNvSpPr txBox="1"/>
          <p:nvPr/>
        </p:nvSpPr>
        <p:spPr>
          <a:xfrm>
            <a:off x="5513827" y="2219127"/>
            <a:ext cx="3630300" cy="16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Edgbaston Old Church St Bartholomew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///short.people.barn</a:t>
            </a: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(Right next to The Vale)</a:t>
            </a:r>
            <a:endParaRPr sz="1200"/>
          </a:p>
        </p:txBody>
      </p:sp>
      <p:pic>
        <p:nvPicPr>
          <p:cNvPr id="112" name="Google Shape;112;p20"/>
          <p:cNvPicPr preferRelativeResize="0"/>
          <p:nvPr/>
        </p:nvPicPr>
        <p:blipFill rotWithShape="1">
          <a:blip r:embed="rId3">
            <a:alphaModFix/>
          </a:blip>
          <a:srcRect l="25212" r="11851"/>
          <a:stretch/>
        </p:blipFill>
        <p:spPr>
          <a:xfrm>
            <a:off x="4985820" y="4176029"/>
            <a:ext cx="4158191" cy="4954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 descr="A stone building with a stone towe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40027"/>
            <a:ext cx="5643130" cy="4231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4" name="Google Shape;114;p20"/>
          <p:cNvCxnSpPr/>
          <p:nvPr/>
        </p:nvCxnSpPr>
        <p:spPr>
          <a:xfrm rot="10800000">
            <a:off x="2225529" y="5253518"/>
            <a:ext cx="1568100" cy="799500"/>
          </a:xfrm>
          <a:prstGeom prst="straightConnector1">
            <a:avLst/>
          </a:prstGeom>
          <a:noFill/>
          <a:ln w="1613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5" name="Google Shape;115;p20"/>
          <p:cNvSpPr txBox="1"/>
          <p:nvPr/>
        </p:nvSpPr>
        <p:spPr>
          <a:xfrm>
            <a:off x="2438420" y="6229841"/>
            <a:ext cx="2481300" cy="3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Where you WILL come in</a:t>
            </a:r>
            <a:endParaRPr sz="1200"/>
          </a:p>
        </p:txBody>
      </p:sp>
      <p:sp>
        <p:nvSpPr>
          <p:cNvPr id="116" name="Google Shape;116;p20"/>
          <p:cNvSpPr txBox="1"/>
          <p:nvPr/>
        </p:nvSpPr>
        <p:spPr>
          <a:xfrm>
            <a:off x="150351" y="6719373"/>
            <a:ext cx="4685100" cy="26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Very easy to get to from city centre or Selly via the X21/X22 bus stop right outside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Five Ways station is a 15min walk down the road</a:t>
            </a: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When?</a:t>
            </a:r>
            <a:endParaRPr/>
          </a:p>
        </p:txBody>
      </p:sp>
      <p:sp>
        <p:nvSpPr>
          <p:cNvPr id="122" name="Google Shape;122;p21"/>
          <p:cNvSpPr txBox="1"/>
          <p:nvPr/>
        </p:nvSpPr>
        <p:spPr>
          <a:xfrm>
            <a:off x="768825" y="2245653"/>
            <a:ext cx="7634700" cy="43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 b="1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Every Friday – Students practice</a:t>
            </a:r>
            <a:endParaRPr sz="4100" b="1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19:00-19:30   Handbells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19:30-21:00   Tower bells (with cake break)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21:00-            Pub</a:t>
            </a: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 b="1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Every other day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Although Friday is the main students practice quite a lot of us attend other practices in the city centre and suburbs throughout the week</a:t>
            </a:r>
            <a:endParaRPr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80275" y="486825"/>
            <a:ext cx="89355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Font typeface="ADLaM Display"/>
              <a:buNone/>
            </a:pPr>
            <a:r>
              <a:rPr lang="en-GB" sz="8900">
                <a:latin typeface="ADLaM Display"/>
                <a:ea typeface="ADLaM Display"/>
                <a:cs typeface="ADLaM Display"/>
                <a:sym typeface="ADLaM Display"/>
              </a:rPr>
              <a:t>Taster Sessions</a:t>
            </a:r>
            <a:endParaRPr sz="4900"/>
          </a:p>
        </p:txBody>
      </p:sp>
      <p:sp>
        <p:nvSpPr>
          <p:cNvPr id="129" name="Google Shape;129;p22"/>
          <p:cNvSpPr txBox="1"/>
          <p:nvPr/>
        </p:nvSpPr>
        <p:spPr>
          <a:xfrm>
            <a:off x="604674" y="2343990"/>
            <a:ext cx="7886700" cy="30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If any of this sounds interesting, we are running 4 give it a go tower tour sessions, checkout the taster sessions post for more info!</a:t>
            </a:r>
            <a:endParaRPr sz="3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i="1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Don’t worry if you can’t make them, just send us a message.</a:t>
            </a:r>
            <a:endParaRPr sz="2100" i="1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83225" y="4867327"/>
            <a:ext cx="11205726" cy="7579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516821" y="305474"/>
            <a:ext cx="78867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DLaM Display"/>
              <a:buNone/>
            </a:pPr>
            <a:r>
              <a:rPr lang="en-GB" sz="5600">
                <a:latin typeface="ADLaM Display"/>
                <a:ea typeface="ADLaM Display"/>
                <a:cs typeface="ADLaM Display"/>
                <a:sym typeface="ADLaM Display"/>
              </a:rPr>
              <a:t>JOIN US!</a:t>
            </a:r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768825" y="2245653"/>
            <a:ext cx="7634700" cy="39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 b="1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You DON’T need to be</a:t>
            </a:r>
            <a:endParaRPr sz="4100" b="1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292100" marR="0" lvl="0" indent="-2921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Religious</a:t>
            </a:r>
            <a:endParaRPr sz="1200"/>
          </a:p>
          <a:p>
            <a:pPr marL="292100" marR="0" lvl="0" indent="-2921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Musical</a:t>
            </a:r>
            <a:endParaRPr sz="1200"/>
          </a:p>
          <a:p>
            <a:pPr marL="292100" marR="0" lvl="0" indent="-2921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Strong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Just keen to learn something new and different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 b="1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Drop us a message</a:t>
            </a:r>
            <a:endParaRPr sz="1200"/>
          </a:p>
        </p:txBody>
      </p:sp>
      <p:pic>
        <p:nvPicPr>
          <p:cNvPr id="137" name="Google Shape;137;p23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041324" y="8194463"/>
            <a:ext cx="644073" cy="644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3" descr="A green and white phone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1323" y="7288050"/>
            <a:ext cx="644073" cy="644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3" descr="A logo of a camera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1323" y="6381637"/>
            <a:ext cx="644073" cy="644073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3"/>
          <p:cNvSpPr txBox="1"/>
          <p:nvPr/>
        </p:nvSpPr>
        <p:spPr>
          <a:xfrm>
            <a:off x="1961332" y="6507472"/>
            <a:ext cx="37272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Birmingham_Uni_Bells (here)</a:t>
            </a:r>
            <a:endParaRPr sz="1200"/>
          </a:p>
        </p:txBody>
      </p:sp>
      <p:sp>
        <p:nvSpPr>
          <p:cNvPr id="141" name="Google Shape;141;p23"/>
          <p:cNvSpPr txBox="1"/>
          <p:nvPr/>
        </p:nvSpPr>
        <p:spPr>
          <a:xfrm>
            <a:off x="1961332" y="7414643"/>
            <a:ext cx="18786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07821 726903</a:t>
            </a:r>
            <a:endParaRPr sz="1200"/>
          </a:p>
        </p:txBody>
      </p:sp>
      <p:sp>
        <p:nvSpPr>
          <p:cNvPr id="142" name="Google Shape;142;p23"/>
          <p:cNvSpPr txBox="1"/>
          <p:nvPr/>
        </p:nvSpPr>
        <p:spPr>
          <a:xfrm>
            <a:off x="1961332" y="8321057"/>
            <a:ext cx="37881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buscr.committee@gmail.com</a:t>
            </a:r>
            <a:endParaRPr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00D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>
            <a:spLocks noGrp="1"/>
          </p:cNvSpPr>
          <p:nvPr>
            <p:ph type="title"/>
          </p:nvPr>
        </p:nvSpPr>
        <p:spPr>
          <a:xfrm>
            <a:off x="80275" y="486825"/>
            <a:ext cx="89355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00"/>
              <a:buFont typeface="ADLaM Display"/>
              <a:buNone/>
            </a:pPr>
            <a:r>
              <a:rPr lang="en-GB" sz="8900">
                <a:latin typeface="ADLaM Display"/>
                <a:ea typeface="ADLaM Display"/>
                <a:cs typeface="ADLaM Display"/>
                <a:sym typeface="ADLaM Display"/>
              </a:rPr>
              <a:t>Taster Sessions</a:t>
            </a:r>
            <a:endParaRPr sz="4900"/>
          </a:p>
        </p:txBody>
      </p:sp>
      <p:sp>
        <p:nvSpPr>
          <p:cNvPr id="154" name="Google Shape;154;p25"/>
          <p:cNvSpPr txBox="1"/>
          <p:nvPr/>
        </p:nvSpPr>
        <p:spPr>
          <a:xfrm>
            <a:off x="628649" y="2963890"/>
            <a:ext cx="7886700" cy="21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400" tIns="38700" rIns="77400" bIns="38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Curious what we get up to? </a:t>
            </a:r>
            <a:endParaRPr sz="120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We are hosting some tower tours and give it a go sessions over the next couple of weeks</a:t>
            </a:r>
            <a:endParaRPr sz="120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pic>
        <p:nvPicPr>
          <p:cNvPr id="155" name="Google Shape;15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83225" y="4746374"/>
            <a:ext cx="11205726" cy="7579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553</Words>
  <Application>Microsoft Office PowerPoint</Application>
  <PresentationFormat>Custom</PresentationFormat>
  <Paragraphs>90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ADLaM Display</vt:lpstr>
      <vt:lpstr>Arial</vt:lpstr>
      <vt:lpstr>Simple Light</vt:lpstr>
      <vt:lpstr>Welcome freshers!</vt:lpstr>
      <vt:lpstr>Who are we?</vt:lpstr>
      <vt:lpstr>What do we do?</vt:lpstr>
      <vt:lpstr>Where?</vt:lpstr>
      <vt:lpstr>When?</vt:lpstr>
      <vt:lpstr>Taster Sessions</vt:lpstr>
      <vt:lpstr>JOIN US!</vt:lpstr>
      <vt:lpstr>PowerPoint Presentation</vt:lpstr>
      <vt:lpstr>Taster Sessions</vt:lpstr>
      <vt:lpstr>What?</vt:lpstr>
      <vt:lpstr>Where?</vt:lpstr>
      <vt:lpstr>When?</vt:lpstr>
      <vt:lpstr>Why?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Lucas Williams</dc:creator>
  <cp:lastModifiedBy>Lucas Williams</cp:lastModifiedBy>
  <cp:revision>1</cp:revision>
  <dcterms:modified xsi:type="dcterms:W3CDTF">2026-05-29T10:29:14Z</dcterms:modified>
</cp:coreProperties>
</file>